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3" r:id="rId12"/>
    <p:sldId id="273" r:id="rId13"/>
    <p:sldId id="370" r:id="rId14"/>
    <p:sldId id="374" r:id="rId15"/>
    <p:sldId id="263" r:id="rId16"/>
    <p:sldId id="260" r:id="rId17"/>
    <p:sldId id="269" r:id="rId18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170" autoAdjust="0"/>
  </p:normalViewPr>
  <p:slideViewPr>
    <p:cSldViewPr>
      <p:cViewPr varScale="1">
        <p:scale>
          <a:sx n="79" d="100"/>
          <a:sy n="79" d="100"/>
        </p:scale>
        <p:origin x="264" y="22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2E84-E5D4-5A4D-82AF-E2D39D1DF87D}" type="datetimeFigureOut">
              <a:rPr lang="it-IT" smtClean="0"/>
              <a:t>15/02/22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3390F-E1B9-4D4A-829D-B6806491514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02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pomeriggio sono Lucio Squitieri e oggi vi mostreremo il progetto yacht on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35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Introdurro</a:t>
            </a:r>
            <a:r>
              <a:rPr lang="it-IT" dirty="0"/>
              <a:t> il problema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03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99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 momento la difficolta sta nell’inesistenza per yacht di piccole dimensioni da 12 a 24 mt di sistemi per la gestione remota. Siccome strumenti del genere sono installati solo yacht più grandi come optional costosi.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825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Noi con yacht on </a:t>
            </a:r>
            <a:r>
              <a:rPr lang="it-IT" dirty="0" err="1"/>
              <a:t>cloud</a:t>
            </a:r>
            <a:r>
              <a:rPr lang="it-IT" dirty="0"/>
              <a:t> andiamo a risolvere questa problematica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16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un sistema di </a:t>
            </a:r>
            <a:r>
              <a:rPr lang="it-IT" dirty="0" err="1"/>
              <a:t>contollo</a:t>
            </a:r>
            <a:r>
              <a:rPr lang="it-IT" dirty="0"/>
              <a:t> centralizzato gestiamo in tempo reale la </a:t>
            </a:r>
            <a:r>
              <a:rPr lang="it-IT" dirty="0" err="1"/>
              <a:t>sensoristica</a:t>
            </a:r>
            <a:r>
              <a:rPr lang="it-IT" dirty="0"/>
              <a:t> di bordo per avere sicurezza magari controllando le telecamere installate e per gestire la connettività </a:t>
            </a:r>
            <a:r>
              <a:rPr lang="it-IT"/>
              <a:t>tramite router.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792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hyperlink" Target="https://freesvg.org/phone-mockup" TargetMode="Externa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851155" y="8518454"/>
            <a:ext cx="1058735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GRUPPO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3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-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ENTERPRISE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MOBILE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APPLICATION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DEVELOPMENT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2021/2022</a:t>
            </a:r>
            <a:endParaRPr sz="2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81200" y="2330059"/>
            <a:ext cx="10744200" cy="629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Courier New"/>
                <a:cs typeface="Courier New"/>
              </a:rPr>
              <a:t>Cosa si vuole realizzare?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981200" y="3162300"/>
            <a:ext cx="7522209" cy="4494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Fornire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Visualizzare lo stream dati delle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Gestire 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Controllare 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 dell'imbarcazione.</a:t>
            </a:r>
            <a:endParaRPr sz="2800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858000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Immagine 19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50235558-9573-4D97-BCC0-96415FCF89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57179" y="1064327"/>
            <a:ext cx="8305800" cy="8305800"/>
          </a:xfrm>
          <a:prstGeom prst="rect">
            <a:avLst/>
          </a:prstGeom>
        </p:spPr>
      </p:pic>
      <p:pic>
        <p:nvPicPr>
          <p:cNvPr id="22" name="2022-02-15_12-13-3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39241AF-51F1-4972-9C0F-B89EA16E48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108" t="939" r="1559" b="1330"/>
          <a:stretch/>
        </p:blipFill>
        <p:spPr>
          <a:xfrm>
            <a:off x="12755880" y="1931008"/>
            <a:ext cx="3667593" cy="613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8" fill="remove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Prodotto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29883" y="5350440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Tecnologie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418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371600">
              <a:defRPr/>
            </a:pP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Front-end cross platform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5582034" y="7119309"/>
            <a:ext cx="24189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>
              <a:defRPr/>
            </a:pP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Per la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gestione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e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persistenza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dei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dati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ea typeface="Noto Sans" panose="020B0502040504020204" pitchFamily="34"/>
              <a:cs typeface="Courier New" panose="02070309020205020404" pitchFamily="49" charset="0"/>
            </a:endParaRP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147182" y="7119309"/>
            <a:ext cx="2701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>
              <a:defRPr/>
            </a:pP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Storage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dei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video ed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immagini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ea typeface="Noto Sans" panose="020B0502040504020204" pitchFamily="34"/>
              <a:cs typeface="Courier New" panose="02070309020205020404" pitchFamily="49" charset="0"/>
            </a:endParaRP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4564430" y="7131416"/>
            <a:ext cx="2701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>
              <a:defRPr/>
            </a:pP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Tecnologie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di backend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5689686" y="5200512"/>
            <a:ext cx="609551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8" cstate="print"/>
          <a:srcRect r="65206" b="4672"/>
          <a:stretch/>
        </p:blipFill>
        <p:spPr>
          <a:xfrm>
            <a:off x="15219627" y="5931761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Prodotto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29883" y="5350440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76438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1981200" y="6438900"/>
            <a:ext cx="6096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Aumento graduale della vendita di piccoli yacht con forte interesse nell’adozione di soluzioni </a:t>
            </a:r>
            <a:r>
              <a:rPr lang="it-IT" sz="28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IoT e AI</a:t>
            </a: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125200" y="6428926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Perché scegliere noi?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Nessun limite alle utenze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garantiti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Associazione semplificata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Videosorveglianza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5B57C76-B8CF-4F60-8AC9-CC06D8304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1975" y="3410779"/>
            <a:ext cx="1707984" cy="130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5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0714" y="1195260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598836"/>
            <a:ext cx="85725" cy="857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951261"/>
            <a:ext cx="85725" cy="857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5303686"/>
            <a:ext cx="85725" cy="857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6834103"/>
            <a:ext cx="85725" cy="857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186528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538953"/>
            <a:ext cx="85725" cy="857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891378"/>
            <a:ext cx="85725" cy="85724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330714" y="3624385"/>
            <a:ext cx="3606165" cy="4454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i="1" spc="204" dirty="0">
                <a:solidFill>
                  <a:srgbClr val="FFFFFF"/>
                </a:solidFill>
                <a:latin typeface="Century Gothic"/>
                <a:cs typeface="Century Gothic"/>
              </a:rPr>
              <a:t>Tutor:</a:t>
            </a:r>
            <a:endParaRPr sz="3600">
              <a:latin typeface="Century Gothic"/>
              <a:cs typeface="Century Gothic"/>
            </a:endParaRPr>
          </a:p>
          <a:p>
            <a:pPr marL="443865" marR="5080">
              <a:lnSpc>
                <a:spcPct val="115599"/>
              </a:lnSpc>
              <a:spcBef>
                <a:spcPts val="185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Ciliberti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Pietro Catalano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Salvatore</a:t>
            </a:r>
            <a:r>
              <a:rPr sz="20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Moscariello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36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Team:</a:t>
            </a:r>
            <a:endParaRPr sz="3600">
              <a:latin typeface="Century Gothic"/>
              <a:cs typeface="Century Gothic"/>
            </a:endParaRPr>
          </a:p>
          <a:p>
            <a:pPr marL="539750" marR="508634">
              <a:lnSpc>
                <a:spcPct val="115599"/>
              </a:lnSpc>
              <a:spcBef>
                <a:spcPts val="148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Pisapia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Felice Coppola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Simona Pentangelo </a:t>
            </a:r>
            <a:r>
              <a:rPr sz="2000" spc="-11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Lucio</a:t>
            </a:r>
            <a:r>
              <a:rPr sz="20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Squitieri</a:t>
            </a:r>
            <a:endParaRPr sz="2000">
              <a:latin typeface="Courier New"/>
              <a:cs typeface="Courier New"/>
            </a:endParaRPr>
          </a:p>
        </p:txBody>
      </p:sp>
      <p:pic>
        <p:nvPicPr>
          <p:cNvPr id="14" name="object 4">
            <a:extLst>
              <a:ext uri="{FF2B5EF4-FFF2-40B4-BE49-F238E27FC236}">
                <a16:creationId xmlns:a16="http://schemas.microsoft.com/office/drawing/2014/main" id="{50CA9B76-4A23-446D-BDF6-CCA03155174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77998" y="2363660"/>
            <a:ext cx="6327267" cy="6324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4265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la completa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di uno yacht rappresenta un problema irrisolto.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10765791" y="6743700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accent6"/>
                </a:solidFill>
                <a:latin typeface="Courier New"/>
                <a:cs typeface="Courier New"/>
              </a:rPr>
              <a:t>YachtOnCloud</a:t>
            </a:r>
            <a:r>
              <a:rPr lang="it-IT" sz="2800" dirty="0">
                <a:solidFill>
                  <a:schemeClr val="bg2"/>
                </a:solidFill>
                <a:latin typeface="Courier New"/>
                <a:cs typeface="Courier New"/>
              </a:rPr>
              <a:t> interviene su tale questione per garantire sicurezza ed affidabilità.</a:t>
            </a:r>
            <a:endParaRPr sz="2800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28923" y="4625039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360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Sicurezza dell’imbarcazione</a:t>
            </a:r>
            <a:endParaRPr sz="3600" dirty="0">
              <a:effectLst>
                <a:outerShdw blurRad="203200" dist="50800" dir="5400000" algn="ctr" rotWithShape="0">
                  <a:schemeClr val="tx1">
                    <a:alpha val="73000"/>
                  </a:schemeClr>
                </a:outerShdw>
              </a:effectLst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741986" y="5434195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Garantita con l’utilizzo e l’interazione della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sensoristica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 di bordo.</a:t>
            </a: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2481445"/>
            <a:ext cx="5905500" cy="5905500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765209" y="223655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Gestione Centralizzata</a:t>
            </a:r>
          </a:p>
        </p:txBody>
      </p:sp>
      <p:sp>
        <p:nvSpPr>
          <p:cNvPr id="16" name="object 7">
            <a:extLst>
              <a:ext uri="{FF2B5EF4-FFF2-40B4-BE49-F238E27FC236}">
                <a16:creationId xmlns:a16="http://schemas.microsoft.com/office/drawing/2014/main" id="{581DD65E-A19F-4E36-B861-5168B5A367C3}"/>
              </a:ext>
            </a:extLst>
          </p:cNvPr>
          <p:cNvSpPr txBox="1"/>
          <p:nvPr/>
        </p:nvSpPr>
        <p:spPr>
          <a:xfrm>
            <a:off x="1728923" y="3219139"/>
            <a:ext cx="7522209" cy="98770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Controllo in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tempo reale 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della sensoristica di bordo</a:t>
            </a: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728923" y="7159756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Connettività a bordo</a:t>
            </a: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8AFBF295-4D00-45A9-8268-D8C55540FF88}"/>
              </a:ext>
            </a:extLst>
          </p:cNvPr>
          <p:cNvSpPr txBox="1"/>
          <p:nvPr/>
        </p:nvSpPr>
        <p:spPr>
          <a:xfrm>
            <a:off x="1728922" y="7968912"/>
            <a:ext cx="7522209" cy="98770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Gestione della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rete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 direttamente dall’applicazione.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5" grpId="0"/>
      <p:bldP spid="16" grpId="0"/>
      <p:bldP spid="9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Prodotto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629" y="-1143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510</TotalTime>
  <Words>359</Words>
  <Application>Microsoft Macintosh PowerPoint</Application>
  <PresentationFormat>Personalizzato</PresentationFormat>
  <Paragraphs>94</Paragraphs>
  <Slides>17</Slides>
  <Notes>6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Courier New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</vt:lpstr>
      <vt:lpstr>AGENDA</vt:lpstr>
      <vt:lpstr>Prodotto</vt:lpstr>
      <vt:lpstr>Cosa si vuole realizzare?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LUCIO SQUITIERI</cp:lastModifiedBy>
  <cp:revision>17</cp:revision>
  <dcterms:created xsi:type="dcterms:W3CDTF">2021-11-19T10:40:53Z</dcterms:created>
  <dcterms:modified xsi:type="dcterms:W3CDTF">2022-02-15T11:56:08Z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